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D3D912-3840-4EAA-B75B-F2F11C3C98B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3040" autoAdjust="0"/>
  </p:normalViewPr>
  <p:slideViewPr>
    <p:cSldViewPr snapToGrid="0">
      <p:cViewPr>
        <p:scale>
          <a:sx n="43" d="100"/>
          <a:sy n="43" d="100"/>
        </p:scale>
        <p:origin x="1210" y="302"/>
      </p:cViewPr>
      <p:guideLst/>
    </p:cSldViewPr>
  </p:slideViewPr>
  <p:outlineViewPr>
    <p:cViewPr>
      <p:scale>
        <a:sx n="33" d="100"/>
        <a:sy n="33" d="100"/>
      </p:scale>
      <p:origin x="0" y="-857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78BB5-19CC-484A-9443-AB85F2E79957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209CD-2AFE-4AAC-BBB9-638992B2F2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30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209CD-2AFE-4AAC-BBB9-638992B2F26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79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1877-28CD-AAF6-8102-2E560F95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87A79-DE9D-D883-531C-14040098A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103C0-1BD5-6252-B4B9-89572C5C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BD259-26DD-F26A-C7E1-1887832E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5EB6A-6A2D-4445-355A-484AE82D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09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153C-88EF-E91E-E879-6C0FA94C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EE4F0-07FE-26CA-FDB0-35BC44AAD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855B4-C49F-68C9-481B-58DA8453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E3A0-26CE-DDEA-894C-E7C124BD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364F2-B35D-025D-5093-5B3B9058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14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7C961-47CF-2490-2459-122F47DC85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3094E-CECB-1C63-4A3D-852A9C38F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3E72D-F752-C0E1-9565-EDBAF53B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995E-1DF2-5C8E-BC6C-E16D2B3CB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D15F-6924-8754-85B0-1C44B9CB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64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DEBB-EBAF-A517-FB7A-AF330AB0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A8607-82E2-D999-AAD4-C82E620D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266CA-E65B-AB1C-625C-CB7AFE87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23C6-7F3D-8C55-96A5-CE3319B8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ED338-A3E1-E2FA-4A1D-F7691AD9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71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9E5F-3C9C-F992-B5A1-145BB08C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17E24-E677-1CF3-F19C-5C0BF3A20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F6A7-59F5-AECE-BC9D-12F210C07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CDB3-F801-35F1-DEC4-661F28E9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CA8B3-2700-D42E-67E4-942CC321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41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685D-3BE1-CE96-1721-73481BDD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1FA3E-D310-21BE-C16A-62E8DA211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A574A-B5F4-854F-C4FE-3DDE67470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4EA54-6B8B-21D4-F24B-099EDD71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BF569-CE17-C325-4689-4971EBA1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8C377-F777-82C4-612F-CDD593B2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76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DC33-A6BB-A6B8-5998-3AA1877FD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2E8FD-428E-624D-7C08-E9D32A31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F02B5-C96E-8EA7-EE2E-D255F9582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50A2C-651E-3F84-5157-A03CD5F59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B2AB4-CD36-75D1-5556-0BD73A3D9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50BCA-1C67-DAC7-4437-29E0BE22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847D1-9C58-9ABC-1D23-A5D824A8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EE7F6-1931-A04A-62C3-F874EF8E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16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D859-04D8-3E81-ACD5-C8AE50E3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C0668-A9AF-B9C7-2389-9C52C92C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25831-8958-C4EB-4676-5ADA2045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22088-610A-939B-A283-B11F258E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09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AEF833-ED31-5238-1E4B-8BED1303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13892B-F9A9-885B-2554-7F531BF8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D1517-B530-718F-5885-AFD6CCAB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28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CBBC-E792-4194-90E2-39CFCB18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27948-2BF8-3A57-712A-D8D88DD5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8BE92-2C1B-E834-AE08-CF02B53BA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A59AC-9679-05D1-E58D-E0932774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B033D-72E2-27BA-2734-CF295CD1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6066B-2295-01A1-A884-93C1D0FF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79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25AE-1252-F0E3-3343-B4DDAAB4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10FFA-E4E9-7E08-7922-46B6D57C8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1C2A7-11C9-6408-BEA5-3D5A0B65C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9F385-6A9F-4BA2-F0C5-4F95B049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300D7-31BC-DBF9-5445-AD0AAB7C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DD50C-10E1-0322-F87D-6108C142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9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7F659B-1ECC-C15C-56DD-44A3ED80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20A26-E15B-0F01-5D92-739BC5A66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729E6-5317-265C-77A1-73FF67FEE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1F81D-E7C8-40E6-AC7A-FA17266CD65E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ACD3F-83A3-34FB-6F5B-5B66AC1A9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8837C-A9D0-1BD8-91EB-C3E03856F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04A0-D772-4D99-8DBE-A10AE05CC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62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6/d00/tutorial_py_root.html" TargetMode="External"/><Relationship Id="rId2" Type="http://schemas.openxmlformats.org/officeDocument/2006/relationships/hyperlink" Target="https://www.tensorflow.org/api_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kz-cloud/Smart-Waste-Classifier" TargetMode="External"/><Relationship Id="rId5" Type="http://schemas.openxmlformats.org/officeDocument/2006/relationships/hyperlink" Target="https://matplotlib.org/stable/contents.html" TargetMode="External"/><Relationship Id="rId4" Type="http://schemas.openxmlformats.org/officeDocument/2006/relationships/hyperlink" Target="https://numpy.org/doc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875B-6BE6-66E7-9DFF-38F18DD99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305" y="352927"/>
            <a:ext cx="5598695" cy="2358190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/>
              <a:t>Smart Waste Classification Using CNN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517F9-F367-F403-CEE2-A46753180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968" y="3602037"/>
            <a:ext cx="4812632" cy="2903035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PRESENTED BY – </a:t>
            </a:r>
          </a:p>
          <a:p>
            <a:pPr algn="l"/>
            <a:r>
              <a:rPr lang="en-US" dirty="0"/>
              <a:t>STUDENT NAME : Daksh Dehran </a:t>
            </a:r>
          </a:p>
          <a:p>
            <a:pPr algn="l"/>
            <a:r>
              <a:rPr lang="en-US" dirty="0"/>
              <a:t>COLLEGE NAME : Amity online</a:t>
            </a:r>
          </a:p>
          <a:p>
            <a:pPr algn="l"/>
            <a:r>
              <a:rPr lang="en-IN" dirty="0"/>
              <a:t>DEPARTMENT : Cloud Computing and AI</a:t>
            </a:r>
          </a:p>
          <a:p>
            <a:pPr algn="l"/>
            <a:r>
              <a:rPr lang="en-IN" dirty="0"/>
              <a:t>EMAIL ID: dehrandaksh@gmail.com</a:t>
            </a:r>
          </a:p>
          <a:p>
            <a:pPr algn="l"/>
            <a:r>
              <a:rPr lang="en-IN" dirty="0"/>
              <a:t>AICTE STUDENT ID : STU681b8db5d8a691746636213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CA33C7-0A3A-CDB9-CF02-5911B0C49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53" y="1224597"/>
            <a:ext cx="4176063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6263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66A5-7212-E9A3-F668-530B75B1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FCC686-F761-050D-27F3-133FDACB16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43236"/>
            <a:ext cx="10515600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TensorFlow Documentation- </a:t>
            </a:r>
            <a:r>
              <a:rPr lang="en-IN" sz="2400" dirty="0">
                <a:hlinkClick r:id="rId2"/>
              </a:rPr>
              <a:t>https://www.tensorflow.org/api_docs</a:t>
            </a:r>
            <a:endParaRPr lang="en-US" sz="36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OpenCV-Python Tutorials 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400" dirty="0">
                <a:hlinkClick r:id="rId3"/>
              </a:rPr>
              <a:t>https://docs.opencv.org/master/d6/d00/tutorial_py_root.html</a:t>
            </a:r>
            <a:endParaRPr lang="en-IN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 Documentation - </a:t>
            </a:r>
            <a:r>
              <a:rPr lang="en-IN" sz="2400" dirty="0">
                <a:hlinkClick r:id="rId4"/>
              </a:rPr>
              <a:t>https://numpy.org/doc/</a:t>
            </a:r>
            <a:endParaRPr lang="en-IN" sz="2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Matplotlib Guide - </a:t>
            </a:r>
            <a:r>
              <a:rPr lang="en-IN" sz="2400" dirty="0">
                <a:hlinkClick r:id="rId5"/>
              </a:rPr>
              <a:t>https://matplotlib.org/stable/contents.html</a:t>
            </a:r>
            <a:endParaRPr lang="en-IN" sz="2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600" b="1" dirty="0"/>
              <a:t>Repository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600" b="1" dirty="0">
                <a:latin typeface="Arial" panose="020B0604020202020204" pitchFamily="34" charset="0"/>
              </a:rPr>
              <a:t>- </a:t>
            </a:r>
            <a:r>
              <a:rPr lang="en-IN" sz="2400" dirty="0">
                <a:hlinkClick r:id="rId6"/>
              </a:rPr>
              <a:t>https://github.com/Dakz-cloud/Smart-Waste-Classifier</a:t>
            </a:r>
            <a:endParaRPr lang="en-IN" sz="2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2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AE297-7A8D-3F43-FB30-B8F57DA0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0"/>
            <a:ext cx="10515600" cy="1325563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751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BAA3-BBA6-1C8B-D923-C7A58242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410"/>
            <a:ext cx="10515600" cy="635431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br>
              <a:rPr lang="en-US" sz="6000" b="1" dirty="0"/>
            </a:br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__________________________________________</a:t>
            </a:r>
            <a:endParaRPr lang="en-IN" sz="6000" b="1" u="sng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31E05-3098-70C9-A717-7DA94178F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59" y="2081347"/>
            <a:ext cx="10515600" cy="4351338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Proposed System/Solution</a:t>
            </a:r>
          </a:p>
          <a:p>
            <a:r>
              <a:rPr lang="en-US" dirty="0"/>
              <a:t>System Development Approach</a:t>
            </a:r>
          </a:p>
          <a:p>
            <a:r>
              <a:rPr lang="en-US" dirty="0"/>
              <a:t>Algorithm &amp; Deployment</a:t>
            </a:r>
          </a:p>
          <a:p>
            <a:r>
              <a:rPr lang="en-US" dirty="0"/>
              <a:t>Result</a:t>
            </a:r>
          </a:p>
          <a:p>
            <a:r>
              <a:rPr lang="en-US" dirty="0" err="1"/>
              <a:t>Couclusion</a:t>
            </a:r>
            <a:endParaRPr lang="en-US" dirty="0"/>
          </a:p>
          <a:p>
            <a:r>
              <a:rPr lang="en-US" dirty="0"/>
              <a:t>Future Scope </a:t>
            </a:r>
          </a:p>
          <a:p>
            <a:r>
              <a:rPr lang="en-US" dirty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742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9DA4-2A99-1236-B69E-622E183F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8798D-E5D7-E608-4153-BBB4AB63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urban and industrial settings, effective waste management is crucial for environmental sustainability. However, manual sorting of waste is labor-intensive, error-prone, and inefficient — especially when dealing with mixed or unclear waste items.</a:t>
            </a:r>
          </a:p>
          <a:p>
            <a:r>
              <a:rPr lang="en-US" dirty="0"/>
              <a:t>There is a growing need for automated systems that can classify waste accurately based on type — such as metal, organic, and plastic — to support smarter recycling practices and reduce human effort.</a:t>
            </a:r>
          </a:p>
          <a:p>
            <a:r>
              <a:rPr lang="en-US" dirty="0"/>
              <a:t>The challenge lies in enabling machines to recognize and categorize these waste types from images in real time, while maintaining reliable accuracy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235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AFC0-9BE5-EF09-F029-D010999D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System/Solution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AE97-645F-9326-3C51-3BD4F4BB6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address the limitations of manual waste sorting, this project proposes an AI-powered image classification system built using Convolutional Neural Networks (CNN).</a:t>
            </a:r>
          </a:p>
          <a:p>
            <a:r>
              <a:rPr lang="en-US" dirty="0"/>
              <a:t>The model takes an image of a waste item as input and accurately classifies it into one of three categories: </a:t>
            </a:r>
            <a:r>
              <a:rPr lang="en-US" b="1" dirty="0"/>
              <a:t>Metal</a:t>
            </a:r>
            <a:r>
              <a:rPr lang="en-US" dirty="0"/>
              <a:t>, </a:t>
            </a:r>
            <a:r>
              <a:rPr lang="en-US" b="1" dirty="0"/>
              <a:t>Organic</a:t>
            </a:r>
            <a:r>
              <a:rPr lang="en-US" dirty="0"/>
              <a:t>, or </a:t>
            </a:r>
            <a:r>
              <a:rPr lang="en-US" b="1" dirty="0"/>
              <a:t>Plastic</a:t>
            </a:r>
            <a:r>
              <a:rPr lang="en-US" dirty="0"/>
              <a:t>.</a:t>
            </a:r>
          </a:p>
          <a:p>
            <a:r>
              <a:rPr lang="en-US" dirty="0"/>
              <a:t>Training is done on a labeled image dataset with preprocessing steps like resizing and normalization to enhance performance.</a:t>
            </a:r>
          </a:p>
          <a:p>
            <a:r>
              <a:rPr lang="en-US" dirty="0"/>
              <a:t>The system is implemented in </a:t>
            </a:r>
            <a:r>
              <a:rPr lang="en-US" b="1" dirty="0"/>
              <a:t>Python</a:t>
            </a:r>
            <a:r>
              <a:rPr lang="en-US" dirty="0"/>
              <a:t> using </a:t>
            </a:r>
            <a:r>
              <a:rPr lang="en-US" b="1" dirty="0"/>
              <a:t>TensorFlow/</a:t>
            </a:r>
            <a:r>
              <a:rPr lang="en-US" b="1" dirty="0" err="1"/>
              <a:t>Keras</a:t>
            </a:r>
            <a:r>
              <a:rPr lang="en-US" dirty="0"/>
              <a:t> and executed in </a:t>
            </a:r>
            <a:r>
              <a:rPr lang="en-US" b="1" dirty="0"/>
              <a:t>Google </a:t>
            </a:r>
            <a:r>
              <a:rPr lang="en-US" b="1" dirty="0" err="1"/>
              <a:t>Colab</a:t>
            </a:r>
            <a:r>
              <a:rPr lang="en-US" dirty="0"/>
              <a:t>, allowing fast prototyping and testing.</a:t>
            </a:r>
          </a:p>
          <a:p>
            <a:r>
              <a:rPr lang="en-US" dirty="0"/>
              <a:t>The solution provides instant predictions, making it suitable for real-world deployment in recycling centers or smart bins.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053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64DF42-59C4-E541-648F-CC3E72E5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Development Approach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632C1-3B54-0D37-C934-1107F0DF12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 Stack: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Python, TensorFlow/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OpenCV, NumPy — all implemented using Google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Colab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Dataset: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Waste images divided into three folders: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metal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organic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Images resized to 64×64 pixels and normalized for consistent input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 Overview: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Preprocessing: Load and clean dataset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Building: CNN with convolution, pooling, and dense layers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Training: 10 epochs with validation split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Prediction: Test images classified using the trained model with confidence scores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66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7BA1-8815-604D-CA2A-50709A9A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&amp; Deployment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622098-36E9-225A-606B-049049E4B6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30179"/>
            <a:ext cx="11663364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 Neural Network (CNN)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image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architecture includes: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× Conv2D layers with ReLU activation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layers for feature reduction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Flatten layer and Dense layers for classification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layer with 3 categories —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Plastic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Input &amp;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Input: Colored waste images resized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64×64 pixels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Labels encoded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one-hot encoding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 epochs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80/20 split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(training/validation)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Deployment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and executed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Colab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image uploaded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files.upload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 made using a custom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predict_image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 with class confidence scores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72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A80E-E041-441F-3C74-E9898FD0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(Output Image)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3CE45-2B61-B089-B61C-993F5AF5F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sz="2900" b="1" dirty="0"/>
              <a:t>Model Accuracy</a:t>
            </a:r>
          </a:p>
          <a:p>
            <a:r>
              <a:rPr lang="en-IN" sz="2900" dirty="0"/>
              <a:t>Training Accuracy: </a:t>
            </a:r>
            <a:r>
              <a:rPr lang="en-IN" sz="2900" i="1" dirty="0"/>
              <a:t>[e.g., 87%]</a:t>
            </a:r>
            <a:endParaRPr lang="en-IN" sz="2900" dirty="0"/>
          </a:p>
          <a:p>
            <a:r>
              <a:rPr lang="en-IN" sz="2900" dirty="0"/>
              <a:t>Validation Accuracy: </a:t>
            </a:r>
            <a:r>
              <a:rPr lang="en-IN" sz="2900" i="1" dirty="0"/>
              <a:t>[e.g., 84%]</a:t>
            </a:r>
            <a:endParaRPr lang="en-IN" sz="2900" dirty="0"/>
          </a:p>
          <a:p>
            <a:r>
              <a:rPr lang="en-IN" sz="2900" dirty="0"/>
              <a:t>Indicates strong generalization across test data</a:t>
            </a:r>
          </a:p>
          <a:p>
            <a:r>
              <a:rPr lang="en-IN" sz="2900" b="1" dirty="0"/>
              <a:t> Sample Predictions</a:t>
            </a:r>
          </a:p>
          <a:p>
            <a:r>
              <a:rPr lang="en-IN" sz="2900" b="1" dirty="0"/>
              <a:t>Image:</a:t>
            </a:r>
            <a:r>
              <a:rPr lang="en-IN" sz="2900" dirty="0"/>
              <a:t> “a decaying apple.jpeg”</a:t>
            </a:r>
          </a:p>
          <a:p>
            <a:pPr lvl="1"/>
            <a:r>
              <a:rPr lang="en-IN" sz="2900" dirty="0"/>
              <a:t>Prediction: </a:t>
            </a:r>
            <a:r>
              <a:rPr lang="en-IN" sz="2900" b="1" dirty="0"/>
              <a:t>Organic</a:t>
            </a:r>
            <a:endParaRPr lang="en-IN" sz="2900" dirty="0"/>
          </a:p>
          <a:p>
            <a:pPr lvl="1"/>
            <a:r>
              <a:rPr lang="en-IN" sz="2900" dirty="0"/>
              <a:t>Confidence: 94%</a:t>
            </a:r>
          </a:p>
          <a:p>
            <a:r>
              <a:rPr lang="en-IN" sz="2900" b="1" dirty="0"/>
              <a:t>Image:</a:t>
            </a:r>
            <a:r>
              <a:rPr lang="en-IN" sz="2900" dirty="0"/>
              <a:t> “Rust Pile.jpeg”</a:t>
            </a:r>
          </a:p>
          <a:p>
            <a:pPr lvl="1"/>
            <a:r>
              <a:rPr lang="en-IN" sz="2900" dirty="0"/>
              <a:t>Prediction: </a:t>
            </a:r>
            <a:r>
              <a:rPr lang="en-IN" sz="2900" b="1" dirty="0"/>
              <a:t>Metal</a:t>
            </a:r>
            <a:endParaRPr lang="en-IN" sz="2900" dirty="0"/>
          </a:p>
          <a:p>
            <a:pPr lvl="1"/>
            <a:r>
              <a:rPr lang="en-IN" sz="2900" dirty="0"/>
              <a:t>Confidence: 73%</a:t>
            </a:r>
          </a:p>
          <a:p>
            <a:r>
              <a:rPr lang="en-IN" sz="2900" b="1" dirty="0"/>
              <a:t> Performance Insight</a:t>
            </a:r>
          </a:p>
          <a:p>
            <a:r>
              <a:rPr lang="en-IN" sz="2900" dirty="0"/>
              <a:t>The model consistently classified real-world test images with high confidence</a:t>
            </a:r>
          </a:p>
          <a:p>
            <a:r>
              <a:rPr lang="en-IN" sz="2900" dirty="0"/>
              <a:t>Prediction function includes probability scores for better decision-making</a:t>
            </a:r>
          </a:p>
          <a:p>
            <a:endParaRPr lang="en-IN" dirty="0"/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79E6A9A9-63CB-B4AC-F42E-1F10268B12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" r="368"/>
          <a:stretch>
            <a:fillRect/>
          </a:stretch>
        </p:blipFill>
        <p:spPr>
          <a:xfrm>
            <a:off x="4953000" y="844275"/>
            <a:ext cx="6583680" cy="5016775"/>
          </a:xfrm>
        </p:spPr>
      </p:pic>
    </p:spTree>
    <p:extLst>
      <p:ext uri="{BB962C8B-B14F-4D97-AF65-F5344CB8AC3E}">
        <p14:creationId xmlns:p14="http://schemas.microsoft.com/office/powerpoint/2010/main" val="97930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EF7E1-CA99-4F3B-8D51-43488312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E2BB-B84C-D15A-2213-56A80EA45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The Smart Waste Classification model successfully uses CNN-based image recognition to automate the sorting of waste into </a:t>
            </a:r>
            <a:r>
              <a:rPr lang="en-US" sz="2600" b="1" dirty="0"/>
              <a:t>metal</a:t>
            </a:r>
            <a:r>
              <a:rPr lang="en-US" sz="2600" dirty="0"/>
              <a:t>, </a:t>
            </a:r>
            <a:r>
              <a:rPr lang="en-US" sz="2600" b="1" dirty="0"/>
              <a:t>organic</a:t>
            </a:r>
            <a:r>
              <a:rPr lang="en-US" sz="2600" dirty="0"/>
              <a:t>, and </a:t>
            </a:r>
            <a:r>
              <a:rPr lang="en-US" sz="2600" b="1" dirty="0"/>
              <a:t>plastic</a:t>
            </a:r>
            <a:r>
              <a:rPr lang="en-US" sz="2600" dirty="0"/>
              <a:t> categories.</a:t>
            </a:r>
          </a:p>
          <a:p>
            <a:r>
              <a:rPr lang="en-US" sz="2600" dirty="0"/>
              <a:t>It demonstrated strong performance with real-world test images, achieving high confidence scores and accurate predictions.</a:t>
            </a:r>
          </a:p>
          <a:p>
            <a:r>
              <a:rPr lang="en-US" sz="2600" dirty="0"/>
              <a:t>The project showcases how AI can support smarter recycling, reduce manual effort, and pave the way for scalable waste management solutions.</a:t>
            </a:r>
          </a:p>
          <a:p>
            <a:r>
              <a:rPr lang="en-US" sz="2600" dirty="0"/>
              <a:t>This solution is flexible, upgradable, and ready for future integration into mobile or web-based systems.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8822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5B80-A577-790F-B21C-8AF48BF4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EFBF0-9AF1-B235-4269-9EDD6DF3B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Smart Waste Classifier model has strong potential for real-world deployment and further enhancements. Future improvements may include:</a:t>
            </a:r>
          </a:p>
          <a:p>
            <a:r>
              <a:rPr lang="en-US" dirty="0"/>
              <a:t> </a:t>
            </a:r>
            <a:r>
              <a:rPr lang="en-US" b="1" dirty="0"/>
              <a:t>Data Augmentation:</a:t>
            </a:r>
            <a:r>
              <a:rPr lang="en-US" dirty="0"/>
              <a:t> Increase model robustness using flipped, rotated, or color-adjusted images</a:t>
            </a:r>
          </a:p>
          <a:p>
            <a:r>
              <a:rPr lang="en-US" dirty="0"/>
              <a:t> </a:t>
            </a:r>
            <a:r>
              <a:rPr lang="en-US" b="1" dirty="0"/>
              <a:t>Expanded Categories:</a:t>
            </a:r>
            <a:r>
              <a:rPr lang="en-US" dirty="0"/>
              <a:t> Add more waste types like paper, glass, and e-waste</a:t>
            </a:r>
          </a:p>
          <a:p>
            <a:r>
              <a:rPr lang="en-US" dirty="0"/>
              <a:t> </a:t>
            </a:r>
            <a:r>
              <a:rPr lang="en-US" b="1" dirty="0"/>
              <a:t>Web or Mobile Integration:</a:t>
            </a:r>
            <a:r>
              <a:rPr lang="en-US" dirty="0"/>
              <a:t> Build an interface using </a:t>
            </a:r>
            <a:r>
              <a:rPr lang="en-US" dirty="0" err="1"/>
              <a:t>Streamlit</a:t>
            </a:r>
            <a:r>
              <a:rPr lang="en-US" dirty="0"/>
              <a:t> or Flask for user-friendly access</a:t>
            </a:r>
          </a:p>
          <a:p>
            <a:r>
              <a:rPr lang="en-US" dirty="0"/>
              <a:t> </a:t>
            </a:r>
            <a:r>
              <a:rPr lang="en-US" b="1" dirty="0"/>
              <a:t>Live Camera Input:</a:t>
            </a:r>
            <a:r>
              <a:rPr lang="en-US" dirty="0"/>
              <a:t> Enable real-time waste classification with webcam support</a:t>
            </a:r>
          </a:p>
          <a:p>
            <a:r>
              <a:rPr lang="en-US" dirty="0"/>
              <a:t> </a:t>
            </a:r>
            <a:r>
              <a:rPr lang="en-US" b="1" dirty="0"/>
              <a:t>Scalability:</a:t>
            </a:r>
            <a:r>
              <a:rPr lang="en-US" dirty="0"/>
              <a:t> Train on larger datasets to support deployment in smart cities or industrial plants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405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822</Words>
  <Application>Microsoft Office PowerPoint</Application>
  <PresentationFormat>Widescreen</PresentationFormat>
  <Paragraphs>93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Unicode MS</vt:lpstr>
      <vt:lpstr>Arial</vt:lpstr>
      <vt:lpstr>Calibri</vt:lpstr>
      <vt:lpstr>Calibri Light</vt:lpstr>
      <vt:lpstr>Office Theme</vt:lpstr>
      <vt:lpstr>Smart Waste Classification Using CNN</vt:lpstr>
      <vt:lpstr>OUTLINE __________________________________________</vt:lpstr>
      <vt:lpstr>Problem Statement</vt:lpstr>
      <vt:lpstr>Proposed System/Solution</vt:lpstr>
      <vt:lpstr>System Development Approach</vt:lpstr>
      <vt:lpstr>Algorithm &amp; Deployment</vt:lpstr>
      <vt:lpstr>Result (Output Image)</vt:lpstr>
      <vt:lpstr>Conclusion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daksh dehran</dc:creator>
  <cp:lastModifiedBy>daksh dehran</cp:lastModifiedBy>
  <cp:revision>2</cp:revision>
  <dcterms:created xsi:type="dcterms:W3CDTF">2025-07-15T08:16:13Z</dcterms:created>
  <dcterms:modified xsi:type="dcterms:W3CDTF">2025-07-16T18:26:21Z</dcterms:modified>
</cp:coreProperties>
</file>